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9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0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4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0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5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0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8D41-A38B-4DEE-87F9-88A0BB038302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4AF9-E7CB-49C9-9C8F-FBF0C071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0IMWmAHs1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8</cp:revision>
  <dcterms:created xsi:type="dcterms:W3CDTF">2013-01-30T12:57:11Z</dcterms:created>
  <dcterms:modified xsi:type="dcterms:W3CDTF">2013-04-28T16:19:59Z</dcterms:modified>
</cp:coreProperties>
</file>